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5155" y="180304"/>
            <a:ext cx="11243257" cy="2337515"/>
          </a:xfrm>
        </p:spPr>
        <p:txBody>
          <a:bodyPr>
            <a:normAutofit/>
          </a:bodyPr>
          <a:lstStyle/>
          <a:p>
            <a:pPr algn="ctr"/>
            <a:br>
              <a:rPr lang="ru-RU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4000" dirty="0"/>
              <a:t> </a:t>
            </a:r>
            <a:r>
              <a:rPr lang="ru-RU" sz="44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«Игровая среда в группе старшего дошкольного возраста»</a:t>
            </a:r>
            <a:endParaRPr lang="ru-RU" sz="40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12135" y="4147930"/>
            <a:ext cx="9646277" cy="2201355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Monotype Corsiva" panose="03010101010201010101" pitchFamily="66" charset="0"/>
              </a:rPr>
              <a:t>Муниципальное дошкольное образовательное учреждение </a:t>
            </a:r>
          </a:p>
          <a:p>
            <a:r>
              <a:rPr lang="ru-RU" sz="2800" dirty="0">
                <a:latin typeface="Monotype Corsiva" panose="03010101010201010101" pitchFamily="66" charset="0"/>
              </a:rPr>
              <a:t>«Центр развития ребенка № 4 Краснооктябрьского района Волгограда»</a:t>
            </a:r>
          </a:p>
          <a:p>
            <a:pPr algn="r"/>
            <a:endParaRPr lang="ru-RU" sz="2400" i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algn="r"/>
            <a:r>
              <a:rPr lang="ru-RU" sz="2400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Педагог: Шинкевич Татьяна Алексеевна</a:t>
            </a:r>
          </a:p>
          <a:p>
            <a:pPr algn="r"/>
            <a:r>
              <a:rPr lang="ru-RU" sz="2400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4579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068" y="0"/>
            <a:ext cx="8911687" cy="1376966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В нашей группе хорошо,</a:t>
            </a:r>
            <a:b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Радостно и весело,</a:t>
            </a:r>
            <a:b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Все мы дружно здесь живем,</a:t>
            </a:r>
            <a:b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7030A0"/>
                </a:solidFill>
                <a:latin typeface="Monotype Corsiva" panose="03010101010201010101" pitchFamily="66" charset="0"/>
              </a:rPr>
              <a:t> И играем, и поём.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64" y="1544391"/>
            <a:ext cx="6865869" cy="51494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489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8981" y="0"/>
            <a:ext cx="8911687" cy="1280890"/>
          </a:xfrm>
        </p:spPr>
        <p:txBody>
          <a:bodyPr/>
          <a:lstStyle/>
          <a:p>
            <a:pPr algn="ctr"/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Проходите, проходите, </a:t>
            </a:r>
            <a:br>
              <a:rPr lang="ru-RU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во все стороны смотрите!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14" y="1280890"/>
            <a:ext cx="7083820" cy="531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02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768" y="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  <a:t>Во всё там можно поиграть!</a:t>
            </a:r>
            <a:b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  <a:t>Но всё же есть ограниченье:</a:t>
            </a:r>
            <a:b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  <a:t>Нельзя шуметь, кричать, скакать!</a:t>
            </a:r>
            <a:b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C000"/>
                </a:solidFill>
                <a:latin typeface="Monotype Corsiva" panose="03010101010201010101" pitchFamily="66" charset="0"/>
              </a:rPr>
              <a:t>Играя здесь – имей терпенье!!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225" y="1564783"/>
            <a:ext cx="6899051" cy="51742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87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972" y="132459"/>
            <a:ext cx="4199393" cy="6360237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Строим дом, новый дом,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Заживут игрушки в нем!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Вот кирпич. Вот доска.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Черепицы два куска.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доме — окна, в доме — двери,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Стены — блоки и панели,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Взяли белые мелки,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Побелили потолки.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Кран уходит важный — важный,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На стреле флажок горит.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Дом стоит многоэтажный.</a:t>
            </a:r>
            <a:br>
              <a:rPr lang="ru-RU" sz="2800" dirty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7030A0"/>
                </a:solidFill>
                <a:latin typeface="Monotype Corsiva" panose="03010101010201010101" pitchFamily="66" charset="0"/>
              </a:rPr>
              <a:t>Заходите! Вход открыт!</a:t>
            </a:r>
            <a:endParaRPr lang="ru-RU" sz="28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65" y="817979"/>
            <a:ext cx="6652259" cy="4989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8446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151" y="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  <a:t>Кто дом из кубков построил,</a:t>
            </a:r>
            <a:b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  <a:t>Уже в нём кукол поселил,</a:t>
            </a:r>
            <a:b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  <a:t>На семьи сам их разделил,</a:t>
            </a:r>
            <a:b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  <a:t>Жилплощадь всю распределил,</a:t>
            </a:r>
            <a:b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000" dirty="0">
                <a:solidFill>
                  <a:srgbClr val="C00000"/>
                </a:solidFill>
                <a:latin typeface="Monotype Corsiva" panose="03010101010201010101" pitchFamily="66" charset="0"/>
              </a:rPr>
              <a:t>И, как сумел, их жизнь устроил!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6"/>
          <a:stretch/>
        </p:blipFill>
        <p:spPr>
          <a:xfrm>
            <a:off x="2998846" y="1695312"/>
            <a:ext cx="6859113" cy="48729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19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7522" y="428398"/>
            <a:ext cx="3524634" cy="5536938"/>
          </a:xfrm>
        </p:spPr>
        <p:txBody>
          <a:bodyPr>
            <a:normAutofit/>
          </a:bodyPr>
          <a:lstStyle/>
          <a:p>
            <a:pPr algn="ctr"/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Не в каждом </a:t>
            </a:r>
            <a:r>
              <a:rPr lang="ru-RU" sz="2400" b="1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магазине,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Вы сможете купить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И в небольшой корзине 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Удачно разместить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Конфеты и бананы,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Машину, капли в нос,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Бульдозеры и краны,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Скамейки и фонтаны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И даже паровоз!</a:t>
            </a:r>
            <a:br>
              <a:rPr lang="ru-RU" sz="2400" i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endParaRPr lang="ru-RU" sz="2400" i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7"/>
          <a:stretch/>
        </p:blipFill>
        <p:spPr>
          <a:xfrm>
            <a:off x="6284890" y="428398"/>
            <a:ext cx="5218974" cy="6125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66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01" y="507233"/>
            <a:ext cx="4771214" cy="649329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Айболит лечил мартышек,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А </a:t>
            </a:r>
            <a:r>
              <a:rPr lang="ru-RU" sz="2400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Пилюлькин</a:t>
            </a: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 –коротышек!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Мы же лечим всех подряд-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Бегемотиков</a:t>
            </a: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, бельчат,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Крокодилов и волчат,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И лисят и поросят,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Кукол, рыбок, зайчиков,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Девочек и мальчиков!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Лечим зубки им и глазки,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И наложим им повязки!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И таблеток им дадим,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И микстурой напоим!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Есть у нас бинты и йод.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Приходи, больной народ!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А уж что совсем приятно -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То, что лечим мы БЕСПЛАТНО!</a:t>
            </a: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br>
              <a:rPr lang="ru-RU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2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918">
            <a:off x="5081038" y="783573"/>
            <a:ext cx="6675120" cy="50063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933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236" y="1287372"/>
            <a:ext cx="5009474" cy="640131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atin typeface="Monotype Corsiva" panose="03010101010201010101" pitchFamily="66" charset="0"/>
              </a:rPr>
              <a:t>Много игрушек в детском саду,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Наши игрушки стоят на виду: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Кот в сапогах, длинноухие зайки,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И барабан, и балалайки.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Куклы нарядные в косах сидят,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Куклы на зайцев и мишек глядят.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Мы наши игрушки не бьем, не ломаем,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Их у товарищей не отнимаем.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Наши игрушки стоят на виду, –</a:t>
            </a:r>
            <a:br>
              <a:rPr lang="ru-RU" sz="2800" dirty="0">
                <a:latin typeface="Monotype Corsiva" panose="03010101010201010101" pitchFamily="66" charset="0"/>
              </a:rPr>
            </a:br>
            <a:r>
              <a:rPr lang="ru-RU" sz="2800" i="1" dirty="0">
                <a:latin typeface="Monotype Corsiva" panose="03010101010201010101" pitchFamily="66" charset="0"/>
              </a:rPr>
              <a:t>Все у нас общее в детском саду.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957">
            <a:off x="5349602" y="843781"/>
            <a:ext cx="6444116" cy="4833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8343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44931"/>
            <a:ext cx="4404577" cy="59463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На улице нашей</a:t>
            </a:r>
            <a:b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Машины, машины,</a:t>
            </a:r>
            <a:b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Машины-малютки,</a:t>
            </a:r>
            <a:b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Машины большие.</a:t>
            </a:r>
            <a:b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Эй, машины, полный ход!</a:t>
            </a:r>
            <a:b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rgbClr val="00B050"/>
                </a:solidFill>
                <a:latin typeface="Monotype Corsiva" panose="03010101010201010101" pitchFamily="66" charset="0"/>
              </a:rPr>
              <a:t>Я примерный пешеход!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77" y="859557"/>
            <a:ext cx="6766560" cy="50749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7349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961" y="145338"/>
            <a:ext cx="4233199" cy="451681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Наш чудесный детский сад –</a:t>
            </a:r>
            <a:br>
              <a:rPr lang="ru-RU" sz="28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Это радость для ребят!</a:t>
            </a:r>
            <a:br>
              <a:rPr lang="ru-RU" sz="28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Ленты, мячики, машинки,</a:t>
            </a:r>
            <a:br>
              <a:rPr lang="ru-RU" sz="28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Разноцветные картинки,</a:t>
            </a:r>
            <a:br>
              <a:rPr lang="ru-RU" sz="28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Смех весёлой детворы,</a:t>
            </a:r>
            <a:br>
              <a:rPr lang="ru-RU" sz="2800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i="1" dirty="0">
                <a:solidFill>
                  <a:srgbClr val="0070C0"/>
                </a:solidFill>
                <a:latin typeface="Monotype Corsiva" panose="03010101010201010101" pitchFamily="66" charset="0"/>
              </a:rPr>
              <a:t>Город сказочной игры!</a:t>
            </a:r>
            <a:endParaRPr lang="ru-RU" sz="2800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3082">
            <a:off x="6769828" y="554570"/>
            <a:ext cx="4377316" cy="58364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261" y="2910114"/>
            <a:ext cx="2846070" cy="3794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0923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1405" y="418692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Заглядывайте, куда хотите!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Посмотрите и оцените.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76"/>
          <a:stretch/>
        </p:blipFill>
        <p:spPr>
          <a:xfrm>
            <a:off x="2715869" y="2176099"/>
            <a:ext cx="8057223" cy="4160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79238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</TotalTime>
  <Words>498</Words>
  <Application>Microsoft Office PowerPoint</Application>
  <PresentationFormat>Широкоэкранный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Century Gothic</vt:lpstr>
      <vt:lpstr>Monotype Corsiva</vt:lpstr>
      <vt:lpstr>Wingdings 3</vt:lpstr>
      <vt:lpstr>Легкий дым</vt:lpstr>
      <vt:lpstr>  «Игровая среда в группе старшего дошкольного возраста»</vt:lpstr>
      <vt:lpstr>В нашей группе хорошо, Радостно и весело, Все мы дружно здесь живем,  И играем, и поём.</vt:lpstr>
      <vt:lpstr>Проходите, проходите,  во все стороны смотрите!</vt:lpstr>
      <vt:lpstr>Во всё там можно поиграть! Но всё же есть ограниченье: Нельзя шуметь, кричать, скакать! Играя здесь – имей терпенье!!</vt:lpstr>
      <vt:lpstr>Строим дом, новый дом, Заживут игрушки в нем! Вот кирпич. Вот доска. Черепицы два куска. В доме — окна, в доме — двери, Стены — блоки и панели, Взяли белые мелки, Побелили потолки. Кран уходит важный — важный, На стреле флажок горит. Дом стоит многоэтажный. Заходите! Вход открыт!</vt:lpstr>
      <vt:lpstr>Кто дом из кубков построил, Уже в нём кукол поселил, На семьи сам их разделил, Жилплощадь всю распределил, И, как сумел, их жизнь устроил!</vt:lpstr>
      <vt:lpstr> Не в каждом магазине, Вы сможете купить И в небольшой корзине  Удачно разместить  Конфеты и бананы, Машину, капли в нос, Бульдозеры и краны, Скамейки и фонтаны И даже паровоз! </vt:lpstr>
      <vt:lpstr>Айболит лечил мартышек, А Пилюлькин –коротышек! Мы же лечим всех подряд- Бегемотиков, бельчат, Крокодилов и волчат, И лисят и поросят, Кукол, рыбок, зайчиков, Девочек и мальчиков! Лечим зубки им и глазки, И наложим им повязки! И таблеток им дадим, И микстурой напоим! Есть у нас бинты и йод. Приходи, больной народ! А уж что совсем приятно - То, что лечим мы БЕСПЛАТНО!  </vt:lpstr>
      <vt:lpstr>Много игрушек в детском саду, Наши игрушки стоят на виду: Кот в сапогах, длинноухие зайки, И барабан, и балалайки. Куклы нарядные в косах сидят, Куклы на зайцев и мишек глядят. Мы наши игрушки не бьем, не ломаем, Их у товарищей не отнимаем. Наши игрушки стоят на виду, – Все у нас общее в детском саду.</vt:lpstr>
      <vt:lpstr>На улице нашей Машины, машины, Машины-малютки, Машины большие. Эй, машины, полный ход! Я примерный пешеход!  </vt:lpstr>
      <vt:lpstr>Наш чудесный детский сад – Это радость для ребят! Ленты, мячики, машинки, Разноцветные картинки, Смех весёлой детворы, Город сказочной игры!</vt:lpstr>
      <vt:lpstr>Заглядывайте, куда хотите! Посмотрите и оцените.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конкурс  «Возможности развивающей предметно-пространственной среды в условиях реализации ФГОС ДО» номинация «Лучшая игровая среда в группе старшего дошкольного возраста»</dc:title>
  <dc:creator>Никита</dc:creator>
  <cp:lastModifiedBy>Татьяна</cp:lastModifiedBy>
  <cp:revision>16</cp:revision>
  <dcterms:created xsi:type="dcterms:W3CDTF">2017-10-02T20:06:29Z</dcterms:created>
  <dcterms:modified xsi:type="dcterms:W3CDTF">2024-01-30T17:24:39Z</dcterms:modified>
</cp:coreProperties>
</file>